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60" r:id="rId3"/>
    <p:sldId id="258" r:id="rId4"/>
    <p:sldId id="257" r:id="rId5"/>
    <p:sldId id="259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Социологический опрос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0.1</c:v>
                </c:pt>
                <c:pt idx="1">
                  <c:v>9.7000000000000011</c:v>
                </c:pt>
                <c:pt idx="2">
                  <c:v>0.2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1988164673860264"/>
          <c:y val="0.32349868766404283"/>
          <c:w val="0.16622958588509795"/>
          <c:h val="0.4092526246719160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D30E8-1EBB-4011-B2A1-7280F360A1EE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48516-77DA-4CE0-A309-D7867FF2E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48516-77DA-4CE0-A309-D7867FF2E01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1504E3-3A5D-45B4-86ED-044BFE508C8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63CB18-BB49-4BDC-A97D-768CB6514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Тучвкова М.М\Тучкова и Спасо-Бородинский монастырь\1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28604"/>
            <a:ext cx="8582703" cy="621510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857620" y="857232"/>
            <a:ext cx="48874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Две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жизни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Маргариты Тучковой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3438" y="5500702"/>
            <a:ext cx="42080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выполнена ученицей 10 класса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ГБОУ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СОШ  с. Зуевка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Дешиной Марией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F:\Тучвкова М.М\870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500042"/>
            <a:ext cx="1954608" cy="1563686"/>
          </a:xfrm>
          <a:prstGeom prst="ellipse">
            <a:avLst/>
          </a:prstGeom>
          <a:noFill/>
        </p:spPr>
      </p:pic>
    </p:spTree>
  </p:cSld>
  <p:clrMapOvr>
    <a:masterClrMapping/>
  </p:clrMapOvr>
  <p:transition advTm="3345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183880" cy="403480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Собрать необходимую информацию, связанную с Маргаритой Тучковой;</a:t>
            </a:r>
            <a:b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Выяснить, знают ли учащиеся: кем является Маргарита Тучкова;</a:t>
            </a:r>
            <a:b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Полученные результаты оформить в виде мультимедийной презентации;</a:t>
            </a:r>
            <a:b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b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Выступить с презентацией «Две жизни Маргариты Тучковой» на Варваринских чтениях.</a:t>
            </a:r>
            <a:endParaRPr lang="ru-RU" sz="2400" b="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18413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систематизация сведений о М.М.Тучковой и ознакомление учащихся школы с её жизнью.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25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Знаете ли вы, кто такая Маргарита Тучкова?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1335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256"/>
            <a:ext cx="8043890" cy="196309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Маргарита Михайловна Тучкова – основательница Спасо – Бородинского монастыря</a:t>
            </a:r>
            <a:endParaRPr lang="ru-RU" sz="2800" dirty="0">
              <a:solidFill>
                <a:srgbClr val="002060"/>
              </a:solidFill>
              <a:effectLst/>
            </a:endParaRPr>
          </a:p>
        </p:txBody>
      </p:sp>
      <p:pic>
        <p:nvPicPr>
          <p:cNvPr id="4" name="Содержимое 3" descr="maria-tuchkov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488" y="428604"/>
            <a:ext cx="3215497" cy="4517773"/>
          </a:xfrm>
        </p:spPr>
      </p:pic>
    </p:spTree>
  </p:cSld>
  <p:clrMapOvr>
    <a:masterClrMapping/>
  </p:clrMapOvr>
  <p:transition advTm="1142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Генерал Александр Тучков -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870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472" y="857232"/>
            <a:ext cx="3456931" cy="4187825"/>
          </a:xfrm>
        </p:spPr>
      </p:pic>
      <p:sp>
        <p:nvSpPr>
          <p:cNvPr id="5" name="Прямоугольник 4"/>
          <p:cNvSpPr/>
          <p:nvPr/>
        </p:nvSpPr>
        <p:spPr>
          <a:xfrm>
            <a:off x="4286248" y="857232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 smtClean="0">
                <a:latin typeface="Monotype Corsiva" pitchFamily="66" charset="0"/>
              </a:rPr>
              <a:t>"Ах, на гравюре </a:t>
            </a:r>
            <a:r>
              <a:rPr lang="ru-RU" sz="2800" b="1" dirty="0" err="1" smtClean="0">
                <a:latin typeface="Monotype Corsiva" pitchFamily="66" charset="0"/>
              </a:rPr>
              <a:t>полустертой</a:t>
            </a:r>
            <a:r>
              <a:rPr lang="ru-RU" sz="2800" b="1" dirty="0" smtClean="0">
                <a:latin typeface="Monotype Corsiva" pitchFamily="66" charset="0"/>
              </a:rPr>
              <a:t>,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В один великолепный миг,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Я видела, Тучков Четвертый,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Ваш нежный лик,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И вашу стройную фигуру,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И золотые ордена...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И я, поцеловав гравюру,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Не знала сна..."</a:t>
            </a:r>
            <a:br>
              <a:rPr lang="ru-RU" sz="2800" b="1" dirty="0" smtClean="0">
                <a:latin typeface="Monotype Corsiva" pitchFamily="66" charset="0"/>
              </a:rPr>
            </a:br>
            <a:r>
              <a:rPr lang="ru-RU" sz="2800" b="1" dirty="0" smtClean="0">
                <a:latin typeface="Monotype Corsiva" pitchFamily="66" charset="0"/>
              </a:rPr>
              <a:t>                        М.И.Цветаева</a:t>
            </a:r>
            <a:br>
              <a:rPr lang="ru-RU" sz="2800" b="1" dirty="0" smtClean="0">
                <a:latin typeface="Monotype Corsiva" pitchFamily="66" charset="0"/>
              </a:rPr>
            </a:br>
            <a:endParaRPr lang="ru-RU" sz="28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advTm="3178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 Нерукотворный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икона Спаса Нерукотворного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86050" y="785794"/>
            <a:ext cx="3357586" cy="4398585"/>
          </a:xfrm>
        </p:spPr>
      </p:pic>
    </p:spTree>
  </p:cSld>
  <p:clrMapOvr>
    <a:masterClrMapping/>
  </p:clrMapOvr>
  <p:transition advTm="6223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Учительский\Мои документы\Мои рисунки\0_1bfbc_ff09d045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4402010" cy="55721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43438" y="928670"/>
            <a:ext cx="4286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Митрополит </a:t>
            </a:r>
          </a:p>
          <a:p>
            <a:pPr algn="ctr"/>
            <a:r>
              <a:rPr lang="ru-RU" b="1" dirty="0" smtClean="0"/>
              <a:t>Московский и Коломенский </a:t>
            </a:r>
          </a:p>
          <a:p>
            <a:pPr algn="ctr"/>
            <a:r>
              <a:rPr lang="ru-RU" b="1" dirty="0" smtClean="0"/>
              <a:t>Филарет (Дроздов)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Церковь Спаса Нерукотворного</a:t>
            </a:r>
            <a:endParaRPr lang="ru-RU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22809823_IMGP549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488" y="1068380"/>
            <a:ext cx="3286148" cy="4381530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71472" y="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Segoe Script" pitchFamily="34" charset="0"/>
                <a:ea typeface="+mj-ea"/>
                <a:cs typeface="Times New Roman" pitchFamily="18" charset="0"/>
              </a:rPr>
              <a:t>«Святая святых..»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Segoe Script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advTm="2909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Спасо – Бородинская обитель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0_e1d2_9a8de43e_X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14480" y="1142984"/>
            <a:ext cx="5788740" cy="4187825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28596" y="5429264"/>
            <a:ext cx="8183880" cy="1051560"/>
          </a:xfrm>
          <a:prstGeom prst="rect">
            <a:avLst/>
          </a:prstGeom>
        </p:spPr>
        <p:txBody>
          <a:bodyPr vert="horz" anchor="b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egoe Script" pitchFamily="34" charset="0"/>
                <a:ea typeface="+mj-ea"/>
                <a:cs typeface="Times New Roman" pitchFamily="18" charset="0"/>
              </a:rPr>
              <a:t>«Памятник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Segoe Script" pitchFamily="34" charset="0"/>
                <a:ea typeface="+mj-ea"/>
                <a:cs typeface="Times New Roman" pitchFamily="18" charset="0"/>
              </a:rPr>
              <a:t> воинской доблести, памятник любви»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Segoe Script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advTm="7797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101</Words>
  <Application>Microsoft Office PowerPoint</Application>
  <PresentationFormat>Экран (4:3)</PresentationFormat>
  <Paragraphs>28</Paragraphs>
  <Slides>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Задачи: 1. Собрать необходимую информацию, связанную с Маргаритой Тучковой; 2. Выяснить, знают ли учащиеся: кем является Маргарита Тучкова; 3. Полученные результаты оформить в виде мультимедийной презентации; 4. Выступить с презентацией «Две жизни Маргариты Тучковой» на Варваринских чтениях.</vt:lpstr>
      <vt:lpstr>Знаете ли вы, кто такая Маргарита Тучкова?</vt:lpstr>
      <vt:lpstr>Маргарита Михайловна Тучкова – основательница Спасо – Бородинского монастыря</vt:lpstr>
      <vt:lpstr>Генерал Александр Тучков - IV</vt:lpstr>
      <vt:lpstr>Спас Нерукотворный</vt:lpstr>
      <vt:lpstr>Слайд 7</vt:lpstr>
      <vt:lpstr>Церковь Спаса Нерукотворного</vt:lpstr>
      <vt:lpstr>Спасо – Бородинская обитель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Останкова Катя</dc:creator>
  <cp:lastModifiedBy>ВАСИЛИЙ</cp:lastModifiedBy>
  <cp:revision>8</cp:revision>
  <dcterms:created xsi:type="dcterms:W3CDTF">2008-12-15T15:57:53Z</dcterms:created>
  <dcterms:modified xsi:type="dcterms:W3CDTF">2012-09-12T20:14:41Z</dcterms:modified>
</cp:coreProperties>
</file>